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9" r:id="rId9"/>
    <p:sldId id="267" r:id="rId10"/>
    <p:sldId id="268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33" autoAdjust="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12A-0E94-4422-BDF2-538108CD9C33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5172-E1B8-4EB7-A967-BEC6D542BC0F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12A-0E94-4422-BDF2-538108CD9C33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5172-E1B8-4EB7-A967-BEC6D542BC0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12A-0E94-4422-BDF2-538108CD9C33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5172-E1B8-4EB7-A967-BEC6D542BC0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12A-0E94-4422-BDF2-538108CD9C33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5172-E1B8-4EB7-A967-BEC6D542BC0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12A-0E94-4422-BDF2-538108CD9C33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5172-E1B8-4EB7-A967-BEC6D542BC0F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12A-0E94-4422-BDF2-538108CD9C33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5172-E1B8-4EB7-A967-BEC6D542BC0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12A-0E94-4422-BDF2-538108CD9C33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5172-E1B8-4EB7-A967-BEC6D542BC0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12A-0E94-4422-BDF2-538108CD9C33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5172-E1B8-4EB7-A967-BEC6D542BC0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12A-0E94-4422-BDF2-538108CD9C33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5172-E1B8-4EB7-A967-BEC6D542BC0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12A-0E94-4422-BDF2-538108CD9C33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5172-E1B8-4EB7-A967-BEC6D542BC0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12A-0E94-4422-BDF2-538108CD9C33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605172-E1B8-4EB7-A967-BEC6D542BC0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60F12A-0E94-4422-BDF2-538108CD9C33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605172-E1B8-4EB7-A967-BEC6D542BC0F}" type="slidenum">
              <a:rPr lang="de-DE" smtClean="0"/>
              <a:t>‹Nr.›</a:t>
            </a:fld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b="1" dirty="0">
                <a:latin typeface="Comic Sans MS" panose="030F0702030302020204" pitchFamily="66" charset="0"/>
              </a:rPr>
              <a:t>Ein </a:t>
            </a:r>
            <a:r>
              <a:rPr lang="de-DE" b="1" dirty="0" err="1">
                <a:latin typeface="Comic Sans MS" panose="030F0702030302020204" pitchFamily="66" charset="0"/>
              </a:rPr>
              <a:t>Hochbeet</a:t>
            </a:r>
            <a:r>
              <a:rPr lang="de-DE" b="1" dirty="0">
                <a:latin typeface="Comic Sans MS" panose="030F0702030302020204" pitchFamily="66" charset="0"/>
              </a:rPr>
              <a:t> entsteht</a:t>
            </a:r>
            <a:endParaRPr lang="de-DE" dirty="0">
              <a:latin typeface="Comic Sans MS" panose="030F0702030302020204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4000" dirty="0">
                <a:latin typeface="Comic Sans MS" panose="030F0702030302020204" pitchFamily="66" charset="0"/>
              </a:rPr>
              <a:t>… von den </a:t>
            </a:r>
            <a:r>
              <a:rPr lang="de-DE" sz="4000" dirty="0" err="1">
                <a:latin typeface="Comic Sans MS" panose="030F0702030302020204" pitchFamily="66" charset="0"/>
              </a:rPr>
              <a:t>WeinGärtnern</a:t>
            </a:r>
            <a:r>
              <a:rPr lang="de-DE" sz="4000" dirty="0">
                <a:latin typeface="Comic Sans MS" panose="030F0702030302020204" pitchFamily="66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73728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Users\Lehrer\Desktop\Hochbeete\Fotos\IH\IMG_88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4714">
            <a:off x="450081" y="379065"/>
            <a:ext cx="4186497" cy="30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C:\Users\Lehrer\Desktop\Hochbeete\Fotos\IH\IMG_86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3790810"/>
            <a:ext cx="3592830" cy="269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C:\Users\Lehrer\Desktop\Hochbeete\Fotos\IH\IMG_88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2517" y="780331"/>
            <a:ext cx="3580765" cy="268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Ilona\Desktop\Klasse 3b4b2020-2022\Hochbeet\IMG_89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7626" y="3486822"/>
            <a:ext cx="3587115" cy="2690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7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70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7" y="285412"/>
            <a:ext cx="4204219" cy="315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IMG_705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0" y="3579172"/>
            <a:ext cx="4144475" cy="310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IMG_7200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45" y="3579172"/>
            <a:ext cx="4167590" cy="312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IMG_720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29" y="285412"/>
            <a:ext cx="4142805" cy="3107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5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Users\Lehrer\Desktop\Hochbeete\Fotos\IH\IMG_76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10445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C:\Users\Lehrer\Desktop\Hochbeete\Fotos\Bildergalerie\IMG_72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888432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C:\Users\Lehrer\Desktop\Hochbeete\Fotos\IH\IMG_76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5" y="3573016"/>
            <a:ext cx="4100017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Lehrer\Desktop\Hochbeete\Fotos\Bildergalerie\IMG_72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19" y="3573016"/>
            <a:ext cx="3899872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3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6600" dirty="0">
                <a:effectLst/>
                <a:latin typeface="Comic Sans MS" panose="030F0702030302020204" pitchFamily="66" charset="0"/>
              </a:rPr>
              <a:t>Pflanzzeit</a:t>
            </a:r>
            <a:endParaRPr lang="de-DE" sz="6600" dirty="0">
              <a:latin typeface="Comic Sans MS" panose="030F0702030302020204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de-DE" sz="2800" dirty="0">
              <a:latin typeface="Comic Sans MS" panose="030F0702030302020204" pitchFamily="66" charset="0"/>
            </a:endParaRPr>
          </a:p>
          <a:p>
            <a:pPr algn="ctr"/>
            <a:r>
              <a:rPr lang="de-DE" sz="4400" dirty="0">
                <a:latin typeface="Comic Sans MS" panose="030F0702030302020204" pitchFamily="66" charset="0"/>
              </a:rPr>
              <a:t>… für die </a:t>
            </a:r>
            <a:r>
              <a:rPr lang="de-DE" sz="4400" dirty="0" err="1">
                <a:latin typeface="Comic Sans MS" panose="030F0702030302020204" pitchFamily="66" charset="0"/>
              </a:rPr>
              <a:t>WeinGärtner</a:t>
            </a:r>
            <a:r>
              <a:rPr lang="de-DE" sz="4400" dirty="0">
                <a:latin typeface="Comic Sans MS" panose="030F0702030302020204" pitchFamily="66" charset="0"/>
              </a:rPr>
              <a:t> …</a:t>
            </a:r>
            <a:br>
              <a:rPr lang="de-DE" sz="4400" dirty="0">
                <a:latin typeface="Comic Sans MS" panose="030F0702030302020204" pitchFamily="66" charset="0"/>
              </a:rPr>
            </a:b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66499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Users\Lehrer\Desktop\Hochbeete\Fotos\Bildergalerie\IMG_75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6495">
            <a:off x="543981" y="506810"/>
            <a:ext cx="3638391" cy="2903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C:\Users\Lehrer\Desktop\Hochbeete\Fotos\IH\IMG_75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591">
            <a:off x="5032931" y="555944"/>
            <a:ext cx="3648807" cy="2900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C:\Users\Lehrer\Desktop\Hochbeete\Fotos\IH\IMG_75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011">
            <a:off x="526548" y="3719589"/>
            <a:ext cx="3363912" cy="269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Lehrer\Desktop\Hochbeete\Fotos\IH\IMG_758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990">
            <a:off x="4624858" y="3645702"/>
            <a:ext cx="3686851" cy="2737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33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effectLst/>
                <a:latin typeface="Comic Sans MS" panose="030F0702030302020204" pitchFamily="66" charset="0"/>
              </a:rPr>
              <a:t>Die Hochbeete</a:t>
            </a:r>
            <a:endParaRPr lang="de-DE" sz="6600" dirty="0">
              <a:latin typeface="Comic Sans MS" panose="030F0702030302020204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de-DE" sz="4400" dirty="0">
              <a:latin typeface="Comic Sans MS" panose="030F0702030302020204" pitchFamily="66" charset="0"/>
            </a:endParaRPr>
          </a:p>
          <a:p>
            <a:pPr algn="ctr"/>
            <a:r>
              <a:rPr lang="de-DE" sz="4400" dirty="0">
                <a:latin typeface="Comic Sans MS" panose="030F0702030302020204" pitchFamily="66" charset="0"/>
              </a:rPr>
              <a:t>… wachsen und gedeihen …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360063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Users\Lehrer\Desktop\Hochbeete\Fotos\IH\IMG_84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7123">
            <a:off x="224157" y="387975"/>
            <a:ext cx="4051434" cy="27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C:\Users\Lehrer\Desktop\Hochbeete\Fotos\IH\IMG_81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3699">
            <a:off x="4827494" y="557177"/>
            <a:ext cx="4044353" cy="288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C:\Users\Lehrer\Desktop\Hochbeete\Fotos\IH\IMG_84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99" y="3502517"/>
            <a:ext cx="4080967" cy="2847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8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C:\Users\Ilona\Desktop\Klasse 3b4b2020-2022\Hochbeet\IMG_89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1699" y="512678"/>
            <a:ext cx="3888433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933056"/>
            <a:ext cx="1847248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effectLst/>
                <a:latin typeface="Comic Sans MS" panose="030F0702030302020204" pitchFamily="66" charset="0"/>
              </a:rPr>
              <a:t>Erntezeit</a:t>
            </a:r>
            <a:endParaRPr lang="de-DE" sz="6600" dirty="0">
              <a:latin typeface="Comic Sans MS" panose="030F0702030302020204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4000" dirty="0">
                <a:latin typeface="Comic Sans MS" panose="030F0702030302020204" pitchFamily="66" charset="0"/>
              </a:rPr>
              <a:t>… für die </a:t>
            </a:r>
            <a:r>
              <a:rPr lang="de-DE" sz="4000" dirty="0" err="1">
                <a:latin typeface="Comic Sans MS" panose="030F0702030302020204" pitchFamily="66" charset="0"/>
              </a:rPr>
              <a:t>WeinGärtner</a:t>
            </a:r>
            <a:r>
              <a:rPr lang="de-DE" sz="4000" dirty="0">
                <a:latin typeface="Comic Sans MS" panose="030F0702030302020204" pitchFamily="66" charset="0"/>
              </a:rPr>
              <a:t> …</a:t>
            </a:r>
            <a:br>
              <a:rPr lang="de-DE" sz="4000" dirty="0">
                <a:latin typeface="Comic Sans MS" panose="030F0702030302020204" pitchFamily="66" charset="0"/>
              </a:rPr>
            </a:b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846381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40</Words>
  <Application>Microsoft Office PowerPoint</Application>
  <PresentationFormat>Bildschirmpräsentation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Hyperion</vt:lpstr>
      <vt:lpstr>Ein Hochbeet entsteht</vt:lpstr>
      <vt:lpstr>PowerPoint-Präsentation</vt:lpstr>
      <vt:lpstr>PowerPoint-Präsentation</vt:lpstr>
      <vt:lpstr>Pflanzzeit</vt:lpstr>
      <vt:lpstr>PowerPoint-Präsentation</vt:lpstr>
      <vt:lpstr>Die Hochbeete</vt:lpstr>
      <vt:lpstr>PowerPoint-Präsentation</vt:lpstr>
      <vt:lpstr>PowerPoint-Präsentation</vt:lpstr>
      <vt:lpstr>Erntezeit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Ilona Hegi</dc:creator>
  <cp:lastModifiedBy>Kathrin Ruppender</cp:lastModifiedBy>
  <cp:revision>14</cp:revision>
  <dcterms:created xsi:type="dcterms:W3CDTF">2021-07-07T12:51:20Z</dcterms:created>
  <dcterms:modified xsi:type="dcterms:W3CDTF">2024-09-03T13:39:31Z</dcterms:modified>
</cp:coreProperties>
</file>